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31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90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29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4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62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02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70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7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30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30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4FAD61-EBDC-4894-A8B7-93536926D784}" type="datetimeFigureOut">
              <a:rPr lang="pt-BR" smtClean="0"/>
              <a:pPr/>
              <a:t>07/10/2015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DA3FB-FD85-42C9-95C3-47D531232A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59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6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249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Sylia Rehder</dc:creator>
  <cp:lastModifiedBy>gersonl</cp:lastModifiedBy>
  <cp:revision>4</cp:revision>
  <dcterms:created xsi:type="dcterms:W3CDTF">2015-08-26T18:09:18Z</dcterms:created>
  <dcterms:modified xsi:type="dcterms:W3CDTF">2015-10-07T12:48:42Z</dcterms:modified>
</cp:coreProperties>
</file>