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3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3C9EB010-BB22-4E57-9AD8-05B90017754E}" type="datetimeFigureOut">
              <a:rPr lang="pt-BR" smtClean="0"/>
              <a:t>16/12/2014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4A419C69-B4F3-477F-939A-2149DEF4112C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72400" cy="1080120"/>
          </a:xfrm>
        </p:spPr>
        <p:txBody>
          <a:bodyPr>
            <a:noAutofit/>
          </a:bodyPr>
          <a:lstStyle/>
          <a:p>
            <a:pPr algn="ctr"/>
            <a:r>
              <a:rPr lang="pt-BR" sz="2400" b="1" dirty="0" smtClean="0">
                <a:solidFill>
                  <a:schemeClr val="bg1"/>
                </a:solidFill>
              </a:rPr>
              <a:t>Fortalecimento da Gestão Estadual da Saúde</a:t>
            </a:r>
            <a:br>
              <a:rPr lang="pt-BR" sz="2400" b="1" dirty="0" smtClean="0">
                <a:solidFill>
                  <a:schemeClr val="bg1"/>
                </a:solidFill>
              </a:rPr>
            </a:br>
            <a:r>
              <a:rPr lang="pt-BR" sz="2400" b="1" dirty="0" smtClean="0">
                <a:solidFill>
                  <a:schemeClr val="bg1"/>
                </a:solidFill>
              </a:rPr>
              <a:t>Linha de Cuidado da Gestante e Puérpera</a:t>
            </a:r>
            <a:br>
              <a:rPr lang="pt-BR" sz="2400" b="1" dirty="0" smtClean="0">
                <a:solidFill>
                  <a:schemeClr val="bg1"/>
                </a:solidFill>
              </a:rPr>
            </a:br>
            <a:endParaRPr lang="pt-BR" sz="2400" b="1" dirty="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87624" y="1124744"/>
            <a:ext cx="6400800" cy="4680520"/>
          </a:xfrm>
        </p:spPr>
        <p:txBody>
          <a:bodyPr>
            <a:normAutofit/>
          </a:bodyPr>
          <a:lstStyle/>
          <a:p>
            <a:r>
              <a:rPr lang="pt-BR" sz="3300" b="1" dirty="0" smtClean="0">
                <a:solidFill>
                  <a:schemeClr val="accent2"/>
                </a:solidFill>
                <a:latin typeface="+mj-lt"/>
              </a:rPr>
              <a:t>Questões para a discussão:</a:t>
            </a:r>
          </a:p>
          <a:p>
            <a:endParaRPr lang="pt-BR" b="1" dirty="0" smtClean="0">
              <a:solidFill>
                <a:schemeClr val="tx1"/>
              </a:solidFill>
              <a:latin typeface="+mj-lt"/>
            </a:endParaRPr>
          </a:p>
          <a:p>
            <a:pPr algn="l"/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–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Para a revisão do Manual Técnico e do Gestor quais as sugestões do grupo ?</a:t>
            </a:r>
          </a:p>
          <a:p>
            <a:pPr algn="l"/>
            <a:endParaRPr lang="pt-BR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– Para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implantação/implementação </a:t>
            </a:r>
            <a:r>
              <a:rPr lang="pt-BR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L.C.</a:t>
            </a:r>
            <a:r>
              <a:rPr lang="pt-BR" b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quais </a:t>
            </a:r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sugestões do grupo para o </a:t>
            </a:r>
            <a:r>
              <a:rPr lang="pt-BR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envolvimento do gestor, dos profissionais e da comunidade?</a:t>
            </a:r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pt-BR" b="1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40284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ino">
  <a:themeElements>
    <a:clrScheme name="Pino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ino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n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30</TotalTime>
  <Words>53</Words>
  <Application>Microsoft Office PowerPoint</Application>
  <PresentationFormat>Apresentação na tela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Pino</vt:lpstr>
      <vt:lpstr>Fortalecimento da Gestão Estadual da Saúde Linha de Cuidado da Gestante e Puérpera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Fortalecimento da Gestão Estadual da Saúde Linha de Cuidado da Gestante e Puérpera</dc:title>
  <dc:creator>Fatima Palmeira Bombarda</dc:creator>
  <cp:lastModifiedBy>A</cp:lastModifiedBy>
  <cp:revision>6</cp:revision>
  <dcterms:created xsi:type="dcterms:W3CDTF">2014-12-12T19:38:12Z</dcterms:created>
  <dcterms:modified xsi:type="dcterms:W3CDTF">2014-12-16T15:53:10Z</dcterms:modified>
</cp:coreProperties>
</file>