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85" r:id="rId9"/>
    <p:sldId id="262" r:id="rId10"/>
    <p:sldId id="263" r:id="rId11"/>
    <p:sldId id="292" r:id="rId12"/>
    <p:sldId id="264" r:id="rId13"/>
    <p:sldId id="265" r:id="rId14"/>
    <p:sldId id="266" r:id="rId15"/>
    <p:sldId id="267" r:id="rId16"/>
    <p:sldId id="268" r:id="rId17"/>
    <p:sldId id="269" r:id="rId18"/>
    <p:sldId id="282" r:id="rId19"/>
    <p:sldId id="270" r:id="rId20"/>
    <p:sldId id="283" r:id="rId21"/>
    <p:sldId id="271" r:id="rId22"/>
    <p:sldId id="288" r:id="rId23"/>
    <p:sldId id="291" r:id="rId24"/>
    <p:sldId id="272" r:id="rId25"/>
    <p:sldId id="290" r:id="rId26"/>
    <p:sldId id="289" r:id="rId27"/>
    <p:sldId id="286" r:id="rId28"/>
    <p:sldId id="287" r:id="rId29"/>
    <p:sldId id="273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76909" autoAdjust="0"/>
  </p:normalViewPr>
  <p:slideViewPr>
    <p:cSldViewPr snapToGrid="0">
      <p:cViewPr>
        <p:scale>
          <a:sx n="95" d="100"/>
          <a:sy n="95" d="100"/>
        </p:scale>
        <p:origin x="-948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FE143-39D5-48B4-8497-46E43BA1D3DE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5D83E-85DF-4B10-9596-1A9126D232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69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5D83E-85DF-4B10-9596-1A9126D2328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9809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5D83E-85DF-4B10-9596-1A9126D2328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658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5D83E-85DF-4B10-9596-1A9126D2328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454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5D83E-85DF-4B10-9596-1A9126D2328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02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02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32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01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49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66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26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98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07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536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58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61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3E5C3-F6C6-4878-AD79-16597883B804}" type="datetimeFigureOut">
              <a:rPr lang="pt-BR" smtClean="0"/>
              <a:t>24/09/2021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D5B70-4C17-4E3F-BD2E-43184EB15D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19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oplay.globo.com/v/9788576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osebastiao.sp.gov.br/noticia.asp?ID=N2182021222249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jornal.hcfmb.unesp.br/index.php/2021/08/16/banco-de-leite-humano-do-hcfmb-recebe-doacao-do-rotary-clube-botucat" TargetMode="External"/><Relationship Id="rId2" Type="http://schemas.openxmlformats.org/officeDocument/2006/relationships/hyperlink" Target="https://jornal.hcfmb.unesp.br/index.php/2021/08/16/banco-de-leite-hu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Agosto Dourado</a:t>
            </a:r>
            <a:br>
              <a:rPr lang="pt-B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t-B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Bancos de Leite Humano</a:t>
            </a:r>
            <a:br>
              <a:rPr lang="pt-B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t-B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Interior de SP</a:t>
            </a:r>
            <a:endParaRPr lang="pt-BR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92" y="3496469"/>
            <a:ext cx="2228215" cy="1866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278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Banco de Leite Humano de Campinas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https://globoplay.globo.com/v/9788576/</a:t>
            </a:r>
            <a:r>
              <a:rPr lang="pt-BR" dirty="0" smtClean="0"/>
              <a:t>	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065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Itapira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3" y="2122309"/>
            <a:ext cx="3630283" cy="358882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20" y="2122309"/>
            <a:ext cx="3493698" cy="358882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07" y="2122309"/>
            <a:ext cx="3648974" cy="36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6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Banco de Leite Humano de Marília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4" y="1690687"/>
            <a:ext cx="2360025" cy="221629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74" y="1690687"/>
            <a:ext cx="2554531" cy="221629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60" y="1690687"/>
            <a:ext cx="2388329" cy="22162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308" y="1690687"/>
            <a:ext cx="2734492" cy="22162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4" y="3974070"/>
            <a:ext cx="2627500" cy="26063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514" y="3974070"/>
            <a:ext cx="3532512" cy="269162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6884" y="3974070"/>
            <a:ext cx="2669020" cy="274512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62" y="3974070"/>
            <a:ext cx="2477556" cy="277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76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Banco de Leite Humano de Marília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3" y="1964170"/>
            <a:ext cx="4351338" cy="4351338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72" y="1959430"/>
            <a:ext cx="2894935" cy="47342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38" y="1964170"/>
            <a:ext cx="4055806" cy="40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47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Marília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1" y="1690688"/>
            <a:ext cx="9753600" cy="266700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7" y="3977218"/>
            <a:ext cx="3791551" cy="29214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8" y="3983972"/>
            <a:ext cx="3513817" cy="281818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64" y="3983972"/>
            <a:ext cx="3554287" cy="28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8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Piracicaba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561601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230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Banco de Leite Humano de Penápolis</a:t>
            </a:r>
            <a:endParaRPr lang="pt-BR" sz="36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56" y="1147416"/>
            <a:ext cx="4322030" cy="3015414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55" y="3696255"/>
            <a:ext cx="4322031" cy="29114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61" y="1147417"/>
            <a:ext cx="4193458" cy="27314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61" y="3696255"/>
            <a:ext cx="4215660" cy="29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8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São José do Rio Preto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307282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10" y="1690688"/>
            <a:ext cx="4085304" cy="43513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42" y="1690688"/>
            <a:ext cx="31951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1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São José do Rio Preto</a:t>
            </a:r>
            <a:endParaRPr lang="pt-BR" sz="36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17" y="1474836"/>
            <a:ext cx="4267784" cy="274320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2" y="1474837"/>
            <a:ext cx="4659553" cy="274320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17" y="4007766"/>
            <a:ext cx="4267784" cy="263996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2" y="4218037"/>
            <a:ext cx="4659553" cy="24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8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Banco de Leite Humano de Santos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4" y="1690688"/>
            <a:ext cx="3606924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14" y="1690688"/>
            <a:ext cx="4213122" cy="43513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82" y="1690688"/>
            <a:ext cx="3637933" cy="43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7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5944"/>
            <a:ext cx="10515600" cy="106223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 smtClean="0"/>
              <a:t>Banco de Leite Humano “Enf. Anália Ribeiro Heck” HCFMRP-USP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3" y="1258180"/>
            <a:ext cx="4059132" cy="3044349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35" y="1239471"/>
            <a:ext cx="3188577" cy="30443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32" y="1258180"/>
            <a:ext cx="3949336" cy="304434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30460" y="5199017"/>
            <a:ext cx="682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/>
              <a:t>https://youtu.be/-PmOPcZ5DjM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4648" y="4472940"/>
            <a:ext cx="1571038" cy="209471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472940"/>
            <a:ext cx="2785471" cy="238506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92" y="4569040"/>
            <a:ext cx="2752856" cy="19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9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Banco de Leite Humano de Santos</a:t>
            </a:r>
            <a:endParaRPr lang="pt-BR" b="1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6" y="1460193"/>
            <a:ext cx="4848832" cy="5167312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09" y="1460193"/>
            <a:ext cx="3649414" cy="51673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55" y="1460193"/>
            <a:ext cx="289819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55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Banco de Leite Humano de São Carlos</a:t>
            </a:r>
            <a:endParaRPr lang="pt-BR" b="1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3678128"/>
            <a:ext cx="99080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pt-BR" altLang="pt-BR" sz="1800" b="0" i="0" u="sng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https://www.santacasasaocarlos.com.br/Noticias/Detalhes/agosto_dourado_venha_ser_uma_doadora</a:t>
            </a:r>
            <a:r>
              <a:rPr kumimoji="0" lang="pt-BR" alt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5899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São Sebastião</a:t>
            </a:r>
            <a:endParaRPr lang="pt-BR" sz="3600" b="1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2578013"/>
            <a:ext cx="7675179" cy="144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ile:///C:/Users/USER/Desktop/CIAMA%202021/Coordena%C3%A7%C3%A3o%20Agosto/Hora%20do%20mama%C3%A7o%20promove%20aleitamento%20materno%20livre%20de%20preconceito.html</a:t>
            </a: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file:///C:/Users/USER/Desktop/CIAMA%202021/Coordena%C3%A7%C3%A3o%20Agosto/Agosto%20Dourado_%20CIAMA%20e%20Hospital%20de%20Cl%C3%ADnicas%20programam%20eventos%20de%20incentivo%20%C3%A0%20amamenta%C3%A7%C3%A3o.html</a:t>
            </a: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http://www.saosebastiao.sp.gov.br/noticia.asp?ID=N2182021222249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39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São José dos Campos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8" y="1396116"/>
            <a:ext cx="3192982" cy="271050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50" y="1404285"/>
            <a:ext cx="2853821" cy="271050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6116"/>
            <a:ext cx="3030747" cy="2718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747" y="1404284"/>
            <a:ext cx="2911185" cy="27105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8" y="4106623"/>
            <a:ext cx="3192982" cy="247578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50" y="4106622"/>
            <a:ext cx="2748950" cy="246670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221" y="4097543"/>
            <a:ext cx="3030746" cy="248486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52" y="4114791"/>
            <a:ext cx="2984279" cy="2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94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Tupã</a:t>
            </a:r>
            <a:endParaRPr lang="pt-BR" sz="36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38" y="1491601"/>
            <a:ext cx="2208371" cy="294449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4" y="1504879"/>
            <a:ext cx="2231707" cy="29444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448" y="1518159"/>
            <a:ext cx="2398564" cy="291793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854" y="1478260"/>
            <a:ext cx="2218377" cy="295783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427" y="4704920"/>
            <a:ext cx="3143848" cy="176841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8359" y="4622049"/>
            <a:ext cx="2375282" cy="188104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3670" y="4648607"/>
            <a:ext cx="2508060" cy="1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8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Tupã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36" y="1690688"/>
            <a:ext cx="2816413" cy="21123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50" y="1690688"/>
            <a:ext cx="2816413" cy="211231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664" y="1690688"/>
            <a:ext cx="2816414" cy="21123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81" y="4464424"/>
            <a:ext cx="2874168" cy="191536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664" y="4408462"/>
            <a:ext cx="2694336" cy="202075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58379" y="2520438"/>
            <a:ext cx="2619337" cy="349244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9674" y="4135484"/>
            <a:ext cx="2081814" cy="256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70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Banco de Leite Humano de Tupã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837" y="1825331"/>
            <a:ext cx="2879464" cy="19188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551" y="1842818"/>
            <a:ext cx="2853224" cy="19014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025" y="1842818"/>
            <a:ext cx="1210296" cy="19014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595" y="154896"/>
            <a:ext cx="2691997" cy="358932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37" y="4278702"/>
            <a:ext cx="2969084" cy="22268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551" y="4278702"/>
            <a:ext cx="1280094" cy="227572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7275" y="4278702"/>
            <a:ext cx="2926193" cy="219464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9594" y="4278701"/>
            <a:ext cx="2969083" cy="222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89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256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de Taubaté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8" y="1091382"/>
            <a:ext cx="3291840" cy="329184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64" y="1091382"/>
            <a:ext cx="3740472" cy="32918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45" y="1091382"/>
            <a:ext cx="3082055" cy="32918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1" y="4383222"/>
            <a:ext cx="4043823" cy="238646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63" y="4612030"/>
            <a:ext cx="3068091" cy="215765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854" y="4289760"/>
            <a:ext cx="2103835" cy="2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41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256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de Taubaté</a:t>
            </a:r>
            <a:endParaRPr lang="pt-BR" sz="3600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9" y="365126"/>
            <a:ext cx="2406445" cy="497020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15" y="1297860"/>
            <a:ext cx="2389239" cy="238923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12" y="1297860"/>
            <a:ext cx="2389239" cy="238923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316" y="1253615"/>
            <a:ext cx="2433484" cy="243348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4" y="3753468"/>
            <a:ext cx="2416272" cy="258096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40" y="3746095"/>
            <a:ext cx="2389239" cy="252197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5102" y="3849332"/>
            <a:ext cx="2241755" cy="241873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780" y="3849332"/>
            <a:ext cx="2241758" cy="24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99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Votuporanga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2181"/>
            <a:ext cx="5406483" cy="2436659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3" y="1522182"/>
            <a:ext cx="5257800" cy="243665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58840"/>
            <a:ext cx="3188111" cy="27086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70" y="3958840"/>
            <a:ext cx="3014203" cy="25940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73" y="3958840"/>
            <a:ext cx="3991897" cy="259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6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“Enf. Anália Ribeiro Heck” HCFMRP-USP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2" y="1925149"/>
            <a:ext cx="2070285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23" y="1925149"/>
            <a:ext cx="3412162" cy="43513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71" y="1465510"/>
            <a:ext cx="4036350" cy="504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“Enf. Anália Ribeiro Heck” HCFMRP-USP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0" y="1945528"/>
            <a:ext cx="2904032" cy="4351338"/>
          </a:xfr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4603" y="2605727"/>
            <a:ext cx="4351338" cy="30309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7244" y="2604027"/>
            <a:ext cx="4351339" cy="303434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83" y="1945528"/>
            <a:ext cx="2917339" cy="26437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83" y="4589253"/>
            <a:ext cx="2913936" cy="20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66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de Assis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1690688"/>
            <a:ext cx="3073132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92" y="1615804"/>
            <a:ext cx="3652644" cy="45011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76" y="1586639"/>
            <a:ext cx="3556364" cy="434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Banco de Leite Humano de Bauru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3" y="1262196"/>
            <a:ext cx="5905923" cy="5595804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66" y="1262197"/>
            <a:ext cx="4746174" cy="26697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66" y="3931920"/>
            <a:ext cx="4746174" cy="280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3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Banco de Leite Humano de Botucatu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11" y="194141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6171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Banco de Leite Humano de Botucatu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https://jornal.hcfmb.unesp.br/index.php/2021/08/16/banco-de-leite-hum</a:t>
            </a:r>
            <a:r>
              <a:rPr lang="pt-BR" dirty="0" smtClean="0"/>
              <a:t>	ano-do-</a:t>
            </a:r>
            <a:r>
              <a:rPr lang="pt-BR" dirty="0" err="1" smtClean="0"/>
              <a:t>hcfmb</a:t>
            </a:r>
            <a:r>
              <a:rPr lang="pt-BR" dirty="0" smtClean="0"/>
              <a:t>-recebe-</a:t>
            </a:r>
            <a:r>
              <a:rPr lang="pt-BR" dirty="0" err="1" smtClean="0"/>
              <a:t>doacao</a:t>
            </a:r>
            <a:r>
              <a:rPr lang="pt-BR" dirty="0" smtClean="0"/>
              <a:t>-do-</a:t>
            </a:r>
            <a:r>
              <a:rPr lang="pt-BR" dirty="0" err="1" smtClean="0"/>
              <a:t>rotary</a:t>
            </a:r>
            <a:r>
              <a:rPr lang="pt-BR" dirty="0" smtClean="0"/>
              <a:t>-clube-</a:t>
            </a:r>
            <a:r>
              <a:rPr lang="pt-BR" dirty="0" err="1" smtClean="0"/>
              <a:t>botucatu</a:t>
            </a:r>
            <a:r>
              <a:rPr lang="pt-BR" dirty="0" smtClean="0"/>
              <a:t>-norte/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>
                <a:hlinkClick r:id="rId3"/>
              </a:rPr>
              <a:t>https://jornal.hcfmb.unesp.br/index.php/2021/08/16/banco-de-leite-humano-do-hcfmb-recebe-doacao-do-rotary-clube-botucat</a:t>
            </a:r>
            <a:r>
              <a:rPr lang="pt-BR" dirty="0" smtClean="0"/>
              <a:t>	u-norte/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4477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Banco de Leite Humano Unicamp – CAISM</a:t>
            </a:r>
            <a:br>
              <a:rPr lang="pt-BR" sz="3600" b="1" dirty="0" smtClean="0"/>
            </a:br>
            <a:r>
              <a:rPr lang="pt-BR" sz="3600" b="1" dirty="0" smtClean="0"/>
              <a:t>Campinas</a:t>
            </a:r>
            <a:endParaRPr lang="pt-BR" sz="36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0562" y="1501639"/>
            <a:ext cx="4352925" cy="5157651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8" y="1904001"/>
            <a:ext cx="5499462" cy="427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46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220</Words>
  <Application>Microsoft Office PowerPoint</Application>
  <PresentationFormat>Personalizar</PresentationFormat>
  <Paragraphs>44</Paragraphs>
  <Slides>29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Agosto Dourado Bancos de Leite Humano Interior de SP</vt:lpstr>
      <vt:lpstr>Banco de Leite Humano “Enf. Anália Ribeiro Heck” HCFMRP-USP</vt:lpstr>
      <vt:lpstr>Banco de Leite Humano “Enf. Anália Ribeiro Heck” HCFMRP-USP</vt:lpstr>
      <vt:lpstr>Banco de Leite Humano “Enf. Anália Ribeiro Heck” HCFMRP-USP</vt:lpstr>
      <vt:lpstr>Banco de Leite Humano de Assis</vt:lpstr>
      <vt:lpstr>Banco de Leite Humano de Bauru</vt:lpstr>
      <vt:lpstr>Banco de Leite Humano de Botucatu</vt:lpstr>
      <vt:lpstr>Banco de Leite Humano de Botucatu</vt:lpstr>
      <vt:lpstr>Banco de Leite Humano Unicamp – CAISM Campinas</vt:lpstr>
      <vt:lpstr>Banco de Leite Humano de Campinas</vt:lpstr>
      <vt:lpstr>Banco de Leite Humano de Itapira</vt:lpstr>
      <vt:lpstr>Banco de Leite Humano de Marília</vt:lpstr>
      <vt:lpstr>Banco de Leite Humano de Marília</vt:lpstr>
      <vt:lpstr>Banco de Leite Humano de Marília</vt:lpstr>
      <vt:lpstr>Banco de Leite Humano de Piracicaba</vt:lpstr>
      <vt:lpstr>Banco de Leite Humano de Penápolis</vt:lpstr>
      <vt:lpstr>Banco de Leite Humano de São José do Rio Preto</vt:lpstr>
      <vt:lpstr>Banco de Leite Humano de São José do Rio Preto</vt:lpstr>
      <vt:lpstr>Banco de Leite Humano de Santos</vt:lpstr>
      <vt:lpstr>Banco de Leite Humano de Santos</vt:lpstr>
      <vt:lpstr>Banco de Leite Humano de São Carlos</vt:lpstr>
      <vt:lpstr>Banco de Leite Humano de São Sebastião</vt:lpstr>
      <vt:lpstr>Banco de Leite Humano São José dos Campos</vt:lpstr>
      <vt:lpstr>Banco de Leite Humano de Tupã</vt:lpstr>
      <vt:lpstr>Banco de Leite Humano de Tupã</vt:lpstr>
      <vt:lpstr>Banco de Leite Humano de Tupã</vt:lpstr>
      <vt:lpstr>Banco de Leite de Taubaté</vt:lpstr>
      <vt:lpstr>Banco de Leite de Taubaté</vt:lpstr>
      <vt:lpstr>Banco de Leite Humano de Votuporanga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Agosto Dourado Bancos de Leite Humano Interior de SP</dc:title>
  <dc:creator>ULO007532</dc:creator>
  <cp:lastModifiedBy>Roberta Ricardes Pires</cp:lastModifiedBy>
  <cp:revision>24</cp:revision>
  <dcterms:created xsi:type="dcterms:W3CDTF">2021-09-16T16:11:29Z</dcterms:created>
  <dcterms:modified xsi:type="dcterms:W3CDTF">2021-09-24T13:28:05Z</dcterms:modified>
</cp:coreProperties>
</file>